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8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DD09A-53D5-F740-BFD0-A868F71FADA0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58FD4-33F2-9B47-B6E2-CF1D03CF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50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56774-D5E0-0D47-BD87-44CBBF02AD99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F1FE6-01EF-104E-B33D-0607165EE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3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3C9C-B1A1-4335-8473-C052D6D185B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626A9FD-2F95-49F1-B5E7-60A80A484B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45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3C9C-B1A1-4335-8473-C052D6D185B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A9FD-2F95-49F1-B5E7-60A80A484BE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29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3C9C-B1A1-4335-8473-C052D6D185B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A9FD-2F95-49F1-B5E7-60A80A484B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37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3C9C-B1A1-4335-8473-C052D6D185B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A9FD-2F95-49F1-B5E7-60A80A484BE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37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3C9C-B1A1-4335-8473-C052D6D185B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A9FD-2F95-49F1-B5E7-60A80A484B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60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3C9C-B1A1-4335-8473-C052D6D185B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A9FD-2F95-49F1-B5E7-60A80A484BE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3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3C9C-B1A1-4335-8473-C052D6D185B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A9FD-2F95-49F1-B5E7-60A80A484BE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87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3C9C-B1A1-4335-8473-C052D6D185B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A9FD-2F95-49F1-B5E7-60A80A484BE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73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3C9C-B1A1-4335-8473-C052D6D185B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A9FD-2F95-49F1-B5E7-60A80A484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0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3C9C-B1A1-4335-8473-C052D6D185B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A9FD-2F95-49F1-B5E7-60A80A484BE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19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6FC3C9C-B1A1-4335-8473-C052D6D185B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A9FD-2F95-49F1-B5E7-60A80A484BE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03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C9C-B1A1-4335-8473-C052D6D185B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626A9FD-2F95-49F1-B5E7-60A80A484BE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91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HrPLeKzLg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4I1nb9VD-m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Q1N8e8zk-8E&amp;feature=youtu.be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Q1N8e8zk-8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2058C6-9C8F-482E-8A96-AA6A77833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365" y="103261"/>
            <a:ext cx="9347527" cy="6206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6D0530-FBCD-45F1-BBC3-75F4998E1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509" y="103261"/>
            <a:ext cx="10335237" cy="2315360"/>
          </a:xfrm>
        </p:spPr>
        <p:txBody>
          <a:bodyPr anchor="t">
            <a:normAutofit/>
          </a:bodyPr>
          <a:lstStyle/>
          <a:p>
            <a:pPr algn="ctr"/>
            <a:r>
              <a:rPr lang="en-US" sz="5400" b="1" u="db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</a:rPr>
              <a:t>Fire Prevention Month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25A36E-0F7A-438B-AFB1-12F908169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8642" y="5394121"/>
            <a:ext cx="7910819" cy="77178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Snoqualmie Fire Department</a:t>
            </a:r>
          </a:p>
        </p:txBody>
      </p:sp>
    </p:spTree>
    <p:extLst>
      <p:ext uri="{BB962C8B-B14F-4D97-AF65-F5344CB8AC3E}">
        <p14:creationId xmlns:p14="http://schemas.microsoft.com/office/powerpoint/2010/main" val="2096053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290BB7-0C0A-4589-8A75-D9537E7BB793}"/>
              </a:ext>
            </a:extLst>
          </p:cNvPr>
          <p:cNvSpPr txBox="1"/>
          <p:nvPr/>
        </p:nvSpPr>
        <p:spPr>
          <a:xfrm>
            <a:off x="434235" y="1277655"/>
            <a:ext cx="1132352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Do I get dressed before I leave my room?</a:t>
            </a:r>
          </a:p>
          <a:p>
            <a:pPr algn="ctr"/>
            <a:r>
              <a:rPr lang="en-US" sz="3600" b="1" dirty="0"/>
              <a:t>NO!!!!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</a:rPr>
              <a:t>What about my favorite blanket?</a:t>
            </a:r>
          </a:p>
          <a:p>
            <a:pPr algn="ctr"/>
            <a:r>
              <a:rPr lang="en-US" sz="4000" b="1" dirty="0"/>
              <a:t>NO!!!!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</a:rPr>
              <a:t>Favorite toys or video games?</a:t>
            </a:r>
          </a:p>
          <a:p>
            <a:pPr algn="ctr"/>
            <a:r>
              <a:rPr lang="en-US" sz="4400" b="1" dirty="0"/>
              <a:t>NO!!!!</a:t>
            </a:r>
          </a:p>
        </p:txBody>
      </p:sp>
    </p:spTree>
    <p:extLst>
      <p:ext uri="{BB962C8B-B14F-4D97-AF65-F5344CB8AC3E}">
        <p14:creationId xmlns:p14="http://schemas.microsoft.com/office/powerpoint/2010/main" val="122683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0E150-7ACE-42C2-A656-5B1F9EE86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my homework???</a:t>
            </a:r>
          </a:p>
        </p:txBody>
      </p:sp>
      <p:pic>
        <p:nvPicPr>
          <p:cNvPr id="4" name="Content Placeholder 3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FA2428C4-79F0-4980-8B3C-D1B594C57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77" y="1853754"/>
            <a:ext cx="4076478" cy="465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4AD03A-6BEA-472F-9441-950D4325BD07}"/>
              </a:ext>
            </a:extLst>
          </p:cNvPr>
          <p:cNvSpPr txBox="1"/>
          <p:nvPr/>
        </p:nvSpPr>
        <p:spPr>
          <a:xfrm>
            <a:off x="465550" y="627399"/>
            <a:ext cx="11260899" cy="48628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The most important thing to do if there is a fire is to 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get out &amp; stay out!</a:t>
            </a:r>
            <a:endParaRPr lang="en-US" sz="2400" b="1" dirty="0">
              <a:solidFill>
                <a:srgbClr val="FFC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Use your senses to: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Listen</a:t>
            </a:r>
            <a:r>
              <a:rPr lang="en-US" dirty="0"/>
              <a:t> for the smoke alarm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Smell</a:t>
            </a:r>
            <a:r>
              <a:rPr lang="en-US" dirty="0"/>
              <a:t> for smoke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Touch</a:t>
            </a:r>
            <a:r>
              <a:rPr lang="en-US" dirty="0"/>
              <a:t> doors for heat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Look</a:t>
            </a:r>
            <a:r>
              <a:rPr lang="en-US" dirty="0"/>
              <a:t> for a safe exit – Stay low and go!</a:t>
            </a:r>
          </a:p>
          <a:p>
            <a:endParaRPr lang="en-US" dirty="0"/>
          </a:p>
          <a:p>
            <a:endParaRPr lang="en-US" dirty="0"/>
          </a:p>
          <a:p>
            <a:pPr algn="ctr"/>
            <a:endParaRPr lang="en-US" sz="3200" b="1" i="1" u="sng" dirty="0">
              <a:solidFill>
                <a:srgbClr val="C00000"/>
              </a:solidFill>
            </a:endParaRPr>
          </a:p>
          <a:p>
            <a:pPr algn="ctr"/>
            <a:endParaRPr lang="en-US" sz="3200" b="1" i="1" u="sng" dirty="0">
              <a:solidFill>
                <a:srgbClr val="C00000"/>
              </a:solidFill>
            </a:endParaRPr>
          </a:p>
          <a:p>
            <a:pPr algn="ctr"/>
            <a:endParaRPr lang="en-US" sz="3200" b="1" i="1" u="sng" dirty="0">
              <a:solidFill>
                <a:srgbClr val="C00000"/>
              </a:solidFill>
            </a:endParaRPr>
          </a:p>
          <a:p>
            <a:pPr algn="ctr"/>
            <a:r>
              <a:rPr lang="en-US" sz="3200" b="1" i="1" u="sng" dirty="0">
                <a:solidFill>
                  <a:srgbClr val="C00000"/>
                </a:solidFill>
              </a:rPr>
              <a:t>Everything else can be replaced, but you are one of a kind and irreplaceable!!!!</a:t>
            </a:r>
          </a:p>
        </p:txBody>
      </p:sp>
    </p:spTree>
    <p:extLst>
      <p:ext uri="{BB962C8B-B14F-4D97-AF65-F5344CB8AC3E}">
        <p14:creationId xmlns:p14="http://schemas.microsoft.com/office/powerpoint/2010/main" val="349271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4F6621CF-F493-40D5-98AE-24A9D3AD4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49502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4DDBA-9E25-409F-A9F4-D17DC477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896" y="643467"/>
            <a:ext cx="5975956" cy="4127545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 dirty="0"/>
              <a:t>Fire safety Video with sparky!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DEE02A-D296-42EA-88F5-7803F69CE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4950269"/>
            <a:ext cx="12191695" cy="190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parky fire safety">
            <a:hlinkClick r:id="rId3"/>
            <a:extLst>
              <a:ext uri="{FF2B5EF4-FFF2-40B4-BE49-F238E27FC236}">
                <a16:creationId xmlns:a16="http://schemas.microsoft.com/office/drawing/2014/main" id="{0290AD5B-E49C-406A-808C-DFD4160326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" r="6752" b="2"/>
          <a:stretch/>
        </p:blipFill>
        <p:spPr bwMode="auto">
          <a:xfrm>
            <a:off x="3179" y="-2"/>
            <a:ext cx="465111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10800000">
            <a:off x="4182489" y="2977241"/>
            <a:ext cx="2080460" cy="1015264"/>
          </a:xfrm>
          <a:prstGeom prst="rightArrow">
            <a:avLst>
              <a:gd name="adj1" fmla="val 39884"/>
              <a:gd name="adj2" fmla="val 76313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7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1C7E7-985B-4333-AD03-BB66AA7C1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What number do you call if there is an emergency???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F909B-020B-4250-827B-3E5C8AD2C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24400" dirty="0">
                <a:solidFill>
                  <a:srgbClr val="C00000"/>
                </a:solidFill>
              </a:rPr>
              <a:t>911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35E03-A327-4224-A173-85071BA0CA20}"/>
              </a:ext>
            </a:extLst>
          </p:cNvPr>
          <p:cNvSpPr txBox="1"/>
          <p:nvPr/>
        </p:nvSpPr>
        <p:spPr>
          <a:xfrm>
            <a:off x="2563586" y="5666014"/>
            <a:ext cx="70376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an emergency?</a:t>
            </a:r>
          </a:p>
        </p:txBody>
      </p:sp>
    </p:spTree>
    <p:extLst>
      <p:ext uri="{BB962C8B-B14F-4D97-AF65-F5344CB8AC3E}">
        <p14:creationId xmlns:p14="http://schemas.microsoft.com/office/powerpoint/2010/main" val="167255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2930"/>
            <a:ext cx="12192000" cy="380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2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88564" cy="6134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57" y="271900"/>
            <a:ext cx="5016894" cy="2795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87804" y="3067290"/>
            <a:ext cx="370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https://youtu.be/4I1nb9VD-mk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73B6BE-0D23-4EFE-BB88-97EEEBCF25BF}"/>
              </a:ext>
            </a:extLst>
          </p:cNvPr>
          <p:cNvSpPr txBox="1"/>
          <p:nvPr/>
        </p:nvSpPr>
        <p:spPr>
          <a:xfrm>
            <a:off x="7086600" y="3958389"/>
            <a:ext cx="475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Does your family have a home escape plan???</a:t>
            </a:r>
          </a:p>
        </p:txBody>
      </p:sp>
    </p:spTree>
    <p:extLst>
      <p:ext uri="{BB962C8B-B14F-4D97-AF65-F5344CB8AC3E}">
        <p14:creationId xmlns:p14="http://schemas.microsoft.com/office/powerpoint/2010/main" val="89526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B10C8-54FD-4D95-B552-586DAC97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853" y="861114"/>
            <a:ext cx="9607661" cy="1056319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Listen for the smoke alarm. Go to your meeting place.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2FA21-F555-4CCE-8705-DAFA9CFDE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190" y="2824269"/>
            <a:ext cx="4965171" cy="264445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What is a meeting place?</a:t>
            </a:r>
          </a:p>
          <a:p>
            <a:pPr lvl="1"/>
            <a:r>
              <a:rPr lang="en-US" dirty="0"/>
              <a:t>Place where everyone in your family goes once they get out of the house</a:t>
            </a:r>
          </a:p>
          <a:p>
            <a:r>
              <a:rPr lang="en-US" b="1" dirty="0">
                <a:solidFill>
                  <a:srgbClr val="C00000"/>
                </a:solidFill>
              </a:rPr>
              <a:t>Why is it important?</a:t>
            </a:r>
          </a:p>
          <a:p>
            <a:pPr lvl="1"/>
            <a:r>
              <a:rPr lang="en-US" dirty="0"/>
              <a:t>If someone is missing, you can tell the firefighters, and they will look for them.</a:t>
            </a:r>
          </a:p>
          <a:p>
            <a:r>
              <a:rPr lang="en-US" b="1" dirty="0">
                <a:solidFill>
                  <a:srgbClr val="C00000"/>
                </a:solidFill>
              </a:rPr>
              <a:t>Are you supposed to leave your meeting place?</a:t>
            </a:r>
          </a:p>
          <a:p>
            <a:pPr lvl="1"/>
            <a:r>
              <a:rPr lang="en-US" dirty="0"/>
              <a:t>Never leave your meeting place!</a:t>
            </a:r>
          </a:p>
        </p:txBody>
      </p:sp>
      <p:pic>
        <p:nvPicPr>
          <p:cNvPr id="2050" name="Picture 2" descr="Image result for fire safety meeting place sparky">
            <a:extLst>
              <a:ext uri="{FF2B5EF4-FFF2-40B4-BE49-F238E27FC236}">
                <a16:creationId xmlns:a16="http://schemas.microsoft.com/office/drawing/2014/main" id="{590F214D-74A0-4355-9926-81BC6589DCE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840" y="2019549"/>
            <a:ext cx="4033380" cy="38110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CDE3287-2291-4E99-B92A-6F5766AE07E0}"/>
              </a:ext>
            </a:extLst>
          </p:cNvPr>
          <p:cNvSpPr/>
          <p:nvPr/>
        </p:nvSpPr>
        <p:spPr>
          <a:xfrm>
            <a:off x="6901839" y="4032761"/>
            <a:ext cx="1227552" cy="97703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FFCF32-9FAE-4F0D-A1ED-8C36292BA49E}"/>
              </a:ext>
            </a:extLst>
          </p:cNvPr>
          <p:cNvSpPr/>
          <p:nvPr/>
        </p:nvSpPr>
        <p:spPr>
          <a:xfrm>
            <a:off x="7979079" y="3807912"/>
            <a:ext cx="959809" cy="137786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7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59" name="Rectangle 158">
            <a:extLst>
              <a:ext uri="{FF2B5EF4-FFF2-40B4-BE49-F238E27FC236}">
                <a16:creationId xmlns:a16="http://schemas.microsoft.com/office/drawing/2014/main" id="{BBBF8107-6175-42D9-ADD9-CE38772F0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AD21C6EA-BBE8-4E7E-B86E-CAE4245C4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C7D40-B16D-4172-8340-521CB9381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1406" y="1474969"/>
            <a:ext cx="3026558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 dirty="0">
                <a:solidFill>
                  <a:srgbClr val="C00000"/>
                </a:solidFill>
              </a:rPr>
              <a:t>Do you have a meeting place??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7C5442D-91EA-4157-A0FD-2B96EBE4F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33CDF368-2610-418F-96F7-A60B6CFC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5D943544-4D30-40A5-8B74-B8C76E458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" name="Rectangle 166">
            <a:extLst>
              <a:ext uri="{FF2B5EF4-FFF2-40B4-BE49-F238E27FC236}">
                <a16:creationId xmlns:a16="http://schemas.microsoft.com/office/drawing/2014/main" id="{F1A46C47-E493-4059-8069-C9D95CAF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497" y="977099"/>
            <a:ext cx="6597725" cy="4136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90" name="Picture 18" descr="Image result for tree">
            <a:extLst>
              <a:ext uri="{FF2B5EF4-FFF2-40B4-BE49-F238E27FC236}">
                <a16:creationId xmlns:a16="http://schemas.microsoft.com/office/drawing/2014/main" id="{775F1B9B-335E-48CF-A40D-31A48094B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68" y="1116345"/>
            <a:ext cx="2822305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871C69E1-1BF1-4985-8619-E4A076640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720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Image result for mailbox">
            <a:extLst>
              <a:ext uri="{FF2B5EF4-FFF2-40B4-BE49-F238E27FC236}">
                <a16:creationId xmlns:a16="http://schemas.microsoft.com/office/drawing/2014/main" id="{8A1EF845-4EED-40B2-81D9-2C547E781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2"/>
          <a:stretch/>
        </p:blipFill>
        <p:spPr bwMode="auto">
          <a:xfrm>
            <a:off x="4489918" y="1343611"/>
            <a:ext cx="3059596" cy="341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6ACF493D-8E13-4887-8052-16549EF86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187E0B82-3A3E-4B42-9B4C-61A1F0AF8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368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B574B-7ECB-48D5-887D-FDCEC687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Learn</a:t>
            </a:r>
            <a:r>
              <a:rPr lang="en-US" dirty="0">
                <a:solidFill>
                  <a:srgbClr val="C00000"/>
                </a:solidFill>
              </a:rPr>
              <a:t> two ways out of every room (video)</a:t>
            </a:r>
          </a:p>
        </p:txBody>
      </p:sp>
      <p:pic>
        <p:nvPicPr>
          <p:cNvPr id="3" name="Picture 2" descr="A clock mounted to the side&#10;&#10;Description generated with high confidence">
            <a:hlinkClick r:id="rId2"/>
            <a:extLst>
              <a:ext uri="{FF2B5EF4-FFF2-40B4-BE49-F238E27FC236}">
                <a16:creationId xmlns:a16="http://schemas.microsoft.com/office/drawing/2014/main" id="{4600E6A5-14E7-4279-98D5-1B103611C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247418"/>
            <a:ext cx="5965074" cy="31529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96A7D7-2FB9-45E7-B6BF-F676ED4F5A86}"/>
              </a:ext>
            </a:extLst>
          </p:cNvPr>
          <p:cNvSpPr txBox="1"/>
          <p:nvPr/>
        </p:nvSpPr>
        <p:spPr>
          <a:xfrm>
            <a:off x="7928811" y="3317921"/>
            <a:ext cx="3126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Work with your family to find 2 ways out of every room!</a:t>
            </a:r>
          </a:p>
          <a:p>
            <a:r>
              <a:rPr lang="en-US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https://youtu.be/Q1N8e8zk-8E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3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14C7C-ECC0-48F8-872D-BEB45993D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 What is an escape plan?</a:t>
            </a:r>
          </a:p>
          <a:p>
            <a:pPr marL="457200" lvl="1" indent="0" algn="ctr">
              <a:buNone/>
            </a:pPr>
            <a:r>
              <a:rPr lang="en-US" sz="2400" dirty="0"/>
              <a:t>Two ways out from each room in your home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How can you exit your house?</a:t>
            </a:r>
          </a:p>
          <a:p>
            <a:pPr marL="457200" lvl="1" indent="0" algn="ctr">
              <a:buNone/>
            </a:pPr>
            <a:r>
              <a:rPr lang="en-US" sz="2400" dirty="0"/>
              <a:t>Doors and windows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Where do you go?</a:t>
            </a:r>
          </a:p>
          <a:p>
            <a:pPr marL="457200" lvl="1" indent="0" algn="ctr">
              <a:buNone/>
            </a:pPr>
            <a:r>
              <a:rPr lang="en-US" sz="2400" dirty="0"/>
              <a:t>Your meeting place!</a:t>
            </a:r>
          </a:p>
        </p:txBody>
      </p:sp>
    </p:spTree>
    <p:extLst>
      <p:ext uri="{BB962C8B-B14F-4D97-AF65-F5344CB8AC3E}">
        <p14:creationId xmlns:p14="http://schemas.microsoft.com/office/powerpoint/2010/main" val="143156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283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MT</vt:lpstr>
      <vt:lpstr>Gallery</vt:lpstr>
      <vt:lpstr>Fire Prevention Month</vt:lpstr>
      <vt:lpstr>Fire safety Video with sparky!</vt:lpstr>
      <vt:lpstr>What number do you call if there is an emergency???</vt:lpstr>
      <vt:lpstr>PowerPoint Presentation</vt:lpstr>
      <vt:lpstr>PowerPoint Presentation</vt:lpstr>
      <vt:lpstr>Listen for the smoke alarm. Go to your meeting place.</vt:lpstr>
      <vt:lpstr>Do you have a meeting place??</vt:lpstr>
      <vt:lpstr>Learn two ways out of every room (video)</vt:lpstr>
      <vt:lpstr>PowerPoint Presentation</vt:lpstr>
      <vt:lpstr>PowerPoint Presentation</vt:lpstr>
      <vt:lpstr>What about my homework???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Prevention Month</dc:title>
  <dc:creator>FF Tozier</dc:creator>
  <cp:lastModifiedBy>Joan Pliego</cp:lastModifiedBy>
  <cp:revision>26</cp:revision>
  <dcterms:created xsi:type="dcterms:W3CDTF">2018-09-27T14:43:48Z</dcterms:created>
  <dcterms:modified xsi:type="dcterms:W3CDTF">2019-09-30T18:02:17Z</dcterms:modified>
</cp:coreProperties>
</file>